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Roca Two" panose="020B06040202020202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547" y="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446675" y="2701231"/>
            <a:ext cx="16967862" cy="2696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1"/>
              </a:lnSpc>
            </a:pPr>
            <a:r>
              <a:rPr lang="en-US" sz="8517" spc="-476">
                <a:solidFill>
                  <a:srgbClr val="424242"/>
                </a:solidFill>
                <a:latin typeface="Roca Two"/>
                <a:ea typeface="Roca Two"/>
                <a:cs typeface="Roca Two"/>
                <a:sym typeface="Roca Two"/>
              </a:rPr>
              <a:t>Результати проведеного опитування для роботодавців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052379" y="1928027"/>
            <a:ext cx="16206921" cy="7350680"/>
          </a:xfrm>
          <a:custGeom>
            <a:avLst/>
            <a:gdLst/>
            <a:ahLst/>
            <a:cxnLst/>
            <a:rect l="l" t="t" r="r" b="b"/>
            <a:pathLst>
              <a:path w="16206921" h="7350680">
                <a:moveTo>
                  <a:pt x="0" y="0"/>
                </a:moveTo>
                <a:lnTo>
                  <a:pt x="16206921" y="0"/>
                </a:lnTo>
                <a:lnTo>
                  <a:pt x="16206921" y="7350680"/>
                </a:lnTo>
                <a:lnTo>
                  <a:pt x="0" y="7350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34469" y="3479425"/>
            <a:ext cx="3086100" cy="1195086"/>
            <a:chOff x="0" y="0"/>
            <a:chExt cx="812800" cy="3147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14755"/>
            </a:xfrm>
            <a:custGeom>
              <a:avLst/>
              <a:gdLst/>
              <a:ahLst/>
              <a:cxnLst/>
              <a:rect l="l" t="t" r="r" b="b"/>
              <a:pathLst>
                <a:path w="812800" h="314755">
                  <a:moveTo>
                    <a:pt x="0" y="0"/>
                  </a:moveTo>
                  <a:lnTo>
                    <a:pt x="812800" y="0"/>
                  </a:lnTo>
                  <a:lnTo>
                    <a:pt x="812800" y="314755"/>
                  </a:lnTo>
                  <a:lnTo>
                    <a:pt x="0" y="3147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352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07696" y="1968538"/>
            <a:ext cx="16072607" cy="7289762"/>
          </a:xfrm>
          <a:custGeom>
            <a:avLst/>
            <a:gdLst/>
            <a:ahLst/>
            <a:cxnLst/>
            <a:rect l="l" t="t" r="r" b="b"/>
            <a:pathLst>
              <a:path w="16072607" h="7289762">
                <a:moveTo>
                  <a:pt x="0" y="0"/>
                </a:moveTo>
                <a:lnTo>
                  <a:pt x="16072608" y="0"/>
                </a:lnTo>
                <a:lnTo>
                  <a:pt x="16072608" y="7289762"/>
                </a:lnTo>
                <a:lnTo>
                  <a:pt x="0" y="72897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34469" y="3600450"/>
            <a:ext cx="3086100" cy="922797"/>
            <a:chOff x="0" y="0"/>
            <a:chExt cx="812800" cy="2430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43041"/>
            </a:xfrm>
            <a:custGeom>
              <a:avLst/>
              <a:gdLst/>
              <a:ahLst/>
              <a:cxnLst/>
              <a:rect l="l" t="t" r="r" b="b"/>
              <a:pathLst>
                <a:path w="812800" h="243041">
                  <a:moveTo>
                    <a:pt x="0" y="0"/>
                  </a:moveTo>
                  <a:lnTo>
                    <a:pt x="812800" y="0"/>
                  </a:lnTo>
                  <a:lnTo>
                    <a:pt x="812800" y="243041"/>
                  </a:lnTo>
                  <a:lnTo>
                    <a:pt x="0" y="2430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281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028700" y="2164866"/>
            <a:ext cx="16230600" cy="6229041"/>
          </a:xfrm>
          <a:custGeom>
            <a:avLst/>
            <a:gdLst/>
            <a:ahLst/>
            <a:cxnLst/>
            <a:rect l="l" t="t" r="r" b="b"/>
            <a:pathLst>
              <a:path w="16230600" h="6229041">
                <a:moveTo>
                  <a:pt x="0" y="0"/>
                </a:moveTo>
                <a:lnTo>
                  <a:pt x="16230600" y="0"/>
                </a:lnTo>
                <a:lnTo>
                  <a:pt x="16230600" y="6229041"/>
                </a:lnTo>
                <a:lnTo>
                  <a:pt x="0" y="62290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01757" y="3055838"/>
            <a:ext cx="3086100" cy="998420"/>
            <a:chOff x="0" y="0"/>
            <a:chExt cx="812800" cy="2629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62958"/>
            </a:xfrm>
            <a:custGeom>
              <a:avLst/>
              <a:gdLst/>
              <a:ahLst/>
              <a:cxnLst/>
              <a:rect l="l" t="t" r="r" b="b"/>
              <a:pathLst>
                <a:path w="812800" h="262958">
                  <a:moveTo>
                    <a:pt x="0" y="0"/>
                  </a:moveTo>
                  <a:lnTo>
                    <a:pt x="812800" y="0"/>
                  </a:lnTo>
                  <a:lnTo>
                    <a:pt x="812800" y="262958"/>
                  </a:lnTo>
                  <a:lnTo>
                    <a:pt x="0" y="2629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3010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920113" y="1665570"/>
            <a:ext cx="16206921" cy="7350680"/>
          </a:xfrm>
          <a:custGeom>
            <a:avLst/>
            <a:gdLst/>
            <a:ahLst/>
            <a:cxnLst/>
            <a:rect l="l" t="t" r="r" b="b"/>
            <a:pathLst>
              <a:path w="16206921" h="7350680">
                <a:moveTo>
                  <a:pt x="0" y="0"/>
                </a:moveTo>
                <a:lnTo>
                  <a:pt x="16206921" y="0"/>
                </a:lnTo>
                <a:lnTo>
                  <a:pt x="16206921" y="7350680"/>
                </a:lnTo>
                <a:lnTo>
                  <a:pt x="0" y="7350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34469" y="3267631"/>
            <a:ext cx="3086100" cy="1149701"/>
            <a:chOff x="0" y="0"/>
            <a:chExt cx="812800" cy="3028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02802"/>
            </a:xfrm>
            <a:custGeom>
              <a:avLst/>
              <a:gdLst/>
              <a:ahLst/>
              <a:cxnLst/>
              <a:rect l="l" t="t" r="r" b="b"/>
              <a:pathLst>
                <a:path w="812800" h="302802">
                  <a:moveTo>
                    <a:pt x="0" y="0"/>
                  </a:moveTo>
                  <a:lnTo>
                    <a:pt x="812800" y="0"/>
                  </a:lnTo>
                  <a:lnTo>
                    <a:pt x="812800" y="302802"/>
                  </a:lnTo>
                  <a:lnTo>
                    <a:pt x="0" y="3028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340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052379" y="1822130"/>
            <a:ext cx="16206921" cy="7350680"/>
          </a:xfrm>
          <a:custGeom>
            <a:avLst/>
            <a:gdLst/>
            <a:ahLst/>
            <a:cxnLst/>
            <a:rect l="l" t="t" r="r" b="b"/>
            <a:pathLst>
              <a:path w="16206921" h="7350680">
                <a:moveTo>
                  <a:pt x="0" y="0"/>
                </a:moveTo>
                <a:lnTo>
                  <a:pt x="16206921" y="0"/>
                </a:lnTo>
                <a:lnTo>
                  <a:pt x="16206921" y="7350680"/>
                </a:lnTo>
                <a:lnTo>
                  <a:pt x="0" y="7350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34469" y="3358400"/>
            <a:ext cx="3086100" cy="1195086"/>
            <a:chOff x="0" y="0"/>
            <a:chExt cx="812800" cy="3147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14755"/>
            </a:xfrm>
            <a:custGeom>
              <a:avLst/>
              <a:gdLst/>
              <a:ahLst/>
              <a:cxnLst/>
              <a:rect l="l" t="t" r="r" b="b"/>
              <a:pathLst>
                <a:path w="812800" h="314755">
                  <a:moveTo>
                    <a:pt x="42647" y="0"/>
                  </a:moveTo>
                  <a:lnTo>
                    <a:pt x="770153" y="0"/>
                  </a:lnTo>
                  <a:cubicBezTo>
                    <a:pt x="781464" y="0"/>
                    <a:pt x="792311" y="4493"/>
                    <a:pt x="800309" y="12491"/>
                  </a:cubicBezTo>
                  <a:cubicBezTo>
                    <a:pt x="808307" y="20489"/>
                    <a:pt x="812800" y="31336"/>
                    <a:pt x="812800" y="42647"/>
                  </a:cubicBezTo>
                  <a:lnTo>
                    <a:pt x="812800" y="272108"/>
                  </a:lnTo>
                  <a:cubicBezTo>
                    <a:pt x="812800" y="283419"/>
                    <a:pt x="808307" y="294266"/>
                    <a:pt x="800309" y="302264"/>
                  </a:cubicBezTo>
                  <a:cubicBezTo>
                    <a:pt x="792311" y="310262"/>
                    <a:pt x="781464" y="314755"/>
                    <a:pt x="770153" y="314755"/>
                  </a:cubicBezTo>
                  <a:lnTo>
                    <a:pt x="42647" y="314755"/>
                  </a:lnTo>
                  <a:cubicBezTo>
                    <a:pt x="19094" y="314755"/>
                    <a:pt x="0" y="295661"/>
                    <a:pt x="0" y="272108"/>
                  </a:cubicBezTo>
                  <a:lnTo>
                    <a:pt x="0" y="42647"/>
                  </a:lnTo>
                  <a:cubicBezTo>
                    <a:pt x="0" y="31336"/>
                    <a:pt x="4493" y="20489"/>
                    <a:pt x="12491" y="12491"/>
                  </a:cubicBezTo>
                  <a:cubicBezTo>
                    <a:pt x="20489" y="4493"/>
                    <a:pt x="31336" y="0"/>
                    <a:pt x="4264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352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045163" y="2038238"/>
            <a:ext cx="16299382" cy="6207221"/>
          </a:xfrm>
          <a:custGeom>
            <a:avLst/>
            <a:gdLst/>
            <a:ahLst/>
            <a:cxnLst/>
            <a:rect l="l" t="t" r="r" b="b"/>
            <a:pathLst>
              <a:path w="16299382" h="6207221">
                <a:moveTo>
                  <a:pt x="0" y="0"/>
                </a:moveTo>
                <a:lnTo>
                  <a:pt x="16299381" y="0"/>
                </a:lnTo>
                <a:lnTo>
                  <a:pt x="16299381" y="6207221"/>
                </a:lnTo>
                <a:lnTo>
                  <a:pt x="0" y="62072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22675" y="2617006"/>
            <a:ext cx="3086100" cy="953036"/>
            <a:chOff x="0" y="0"/>
            <a:chExt cx="812800" cy="2510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51005"/>
            </a:xfrm>
            <a:custGeom>
              <a:avLst/>
              <a:gdLst/>
              <a:ahLst/>
              <a:cxnLst/>
              <a:rect l="l" t="t" r="r" b="b"/>
              <a:pathLst>
                <a:path w="812800" h="251005">
                  <a:moveTo>
                    <a:pt x="0" y="0"/>
                  </a:moveTo>
                  <a:lnTo>
                    <a:pt x="812800" y="0"/>
                  </a:lnTo>
                  <a:lnTo>
                    <a:pt x="812800" y="251005"/>
                  </a:lnTo>
                  <a:lnTo>
                    <a:pt x="0" y="2510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289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12368" y="1898762"/>
            <a:ext cx="16219368" cy="7359538"/>
          </a:xfrm>
          <a:custGeom>
            <a:avLst/>
            <a:gdLst/>
            <a:ahLst/>
            <a:cxnLst/>
            <a:rect l="l" t="t" r="r" b="b"/>
            <a:pathLst>
              <a:path w="16219368" h="7359538">
                <a:moveTo>
                  <a:pt x="0" y="0"/>
                </a:moveTo>
                <a:lnTo>
                  <a:pt x="16219368" y="0"/>
                </a:lnTo>
                <a:lnTo>
                  <a:pt x="16219368" y="7359538"/>
                </a:lnTo>
                <a:lnTo>
                  <a:pt x="0" y="73595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36596" y="3464297"/>
            <a:ext cx="3086100" cy="1300982"/>
            <a:chOff x="0" y="0"/>
            <a:chExt cx="812800" cy="3426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42646"/>
            </a:xfrm>
            <a:custGeom>
              <a:avLst/>
              <a:gdLst/>
              <a:ahLst/>
              <a:cxnLst/>
              <a:rect l="l" t="t" r="r" b="b"/>
              <a:pathLst>
                <a:path w="812800" h="342646">
                  <a:moveTo>
                    <a:pt x="42647" y="0"/>
                  </a:moveTo>
                  <a:lnTo>
                    <a:pt x="770153" y="0"/>
                  </a:lnTo>
                  <a:cubicBezTo>
                    <a:pt x="781464" y="0"/>
                    <a:pt x="792311" y="4493"/>
                    <a:pt x="800309" y="12491"/>
                  </a:cubicBezTo>
                  <a:cubicBezTo>
                    <a:pt x="808307" y="20489"/>
                    <a:pt x="812800" y="31336"/>
                    <a:pt x="812800" y="42647"/>
                  </a:cubicBezTo>
                  <a:lnTo>
                    <a:pt x="812800" y="299999"/>
                  </a:lnTo>
                  <a:cubicBezTo>
                    <a:pt x="812800" y="311309"/>
                    <a:pt x="808307" y="322157"/>
                    <a:pt x="800309" y="330155"/>
                  </a:cubicBezTo>
                  <a:cubicBezTo>
                    <a:pt x="792311" y="338152"/>
                    <a:pt x="781464" y="342646"/>
                    <a:pt x="770153" y="342646"/>
                  </a:cubicBezTo>
                  <a:lnTo>
                    <a:pt x="42647" y="342646"/>
                  </a:lnTo>
                  <a:cubicBezTo>
                    <a:pt x="19094" y="342646"/>
                    <a:pt x="0" y="323552"/>
                    <a:pt x="0" y="299999"/>
                  </a:cubicBezTo>
                  <a:lnTo>
                    <a:pt x="0" y="42647"/>
                  </a:lnTo>
                  <a:cubicBezTo>
                    <a:pt x="0" y="31336"/>
                    <a:pt x="4493" y="20489"/>
                    <a:pt x="12491" y="12491"/>
                  </a:cubicBezTo>
                  <a:cubicBezTo>
                    <a:pt x="20489" y="4493"/>
                    <a:pt x="31336" y="0"/>
                    <a:pt x="4264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380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12368" y="2021895"/>
            <a:ext cx="16146932" cy="6801895"/>
          </a:xfrm>
          <a:custGeom>
            <a:avLst/>
            <a:gdLst/>
            <a:ahLst/>
            <a:cxnLst/>
            <a:rect l="l" t="t" r="r" b="b"/>
            <a:pathLst>
              <a:path w="16146932" h="6801895">
                <a:moveTo>
                  <a:pt x="0" y="0"/>
                </a:moveTo>
                <a:lnTo>
                  <a:pt x="16146932" y="0"/>
                </a:lnTo>
                <a:lnTo>
                  <a:pt x="16146932" y="6801895"/>
                </a:lnTo>
                <a:lnTo>
                  <a:pt x="0" y="68018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34469" y="3040710"/>
            <a:ext cx="3086100" cy="1195086"/>
            <a:chOff x="0" y="0"/>
            <a:chExt cx="812800" cy="3147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14755"/>
            </a:xfrm>
            <a:custGeom>
              <a:avLst/>
              <a:gdLst/>
              <a:ahLst/>
              <a:cxnLst/>
              <a:rect l="l" t="t" r="r" b="b"/>
              <a:pathLst>
                <a:path w="812800" h="314755">
                  <a:moveTo>
                    <a:pt x="0" y="0"/>
                  </a:moveTo>
                  <a:lnTo>
                    <a:pt x="812800" y="0"/>
                  </a:lnTo>
                  <a:lnTo>
                    <a:pt x="812800" y="314755"/>
                  </a:lnTo>
                  <a:lnTo>
                    <a:pt x="0" y="3147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352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045163" y="2035201"/>
            <a:ext cx="16214137" cy="5491535"/>
          </a:xfrm>
          <a:custGeom>
            <a:avLst/>
            <a:gdLst/>
            <a:ahLst/>
            <a:cxnLst/>
            <a:rect l="l" t="t" r="r" b="b"/>
            <a:pathLst>
              <a:path w="16214137" h="5491535">
                <a:moveTo>
                  <a:pt x="0" y="0"/>
                </a:moveTo>
                <a:lnTo>
                  <a:pt x="16214137" y="0"/>
                </a:lnTo>
                <a:lnTo>
                  <a:pt x="16214137" y="5491535"/>
                </a:lnTo>
                <a:lnTo>
                  <a:pt x="0" y="5491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56956" y="2859172"/>
            <a:ext cx="3086100" cy="816883"/>
            <a:chOff x="0" y="0"/>
            <a:chExt cx="812800" cy="2151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15146"/>
            </a:xfrm>
            <a:custGeom>
              <a:avLst/>
              <a:gdLst/>
              <a:ahLst/>
              <a:cxnLst/>
              <a:rect l="l" t="t" r="r" b="b"/>
              <a:pathLst>
                <a:path w="812800" h="215146">
                  <a:moveTo>
                    <a:pt x="0" y="0"/>
                  </a:moveTo>
                  <a:lnTo>
                    <a:pt x="812800" y="0"/>
                  </a:lnTo>
                  <a:lnTo>
                    <a:pt x="812800" y="215146"/>
                  </a:lnTo>
                  <a:lnTo>
                    <a:pt x="0" y="2151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25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028700" y="2154136"/>
            <a:ext cx="16230600" cy="5592239"/>
          </a:xfrm>
          <a:custGeom>
            <a:avLst/>
            <a:gdLst/>
            <a:ahLst/>
            <a:cxnLst/>
            <a:rect l="l" t="t" r="r" b="b"/>
            <a:pathLst>
              <a:path w="16230600" h="5592239">
                <a:moveTo>
                  <a:pt x="0" y="0"/>
                </a:moveTo>
                <a:lnTo>
                  <a:pt x="16230600" y="0"/>
                </a:lnTo>
                <a:lnTo>
                  <a:pt x="16230600" y="5592239"/>
                </a:lnTo>
                <a:lnTo>
                  <a:pt x="0" y="55922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47142" y="2965069"/>
            <a:ext cx="3086100" cy="955054"/>
            <a:chOff x="0" y="0"/>
            <a:chExt cx="812800" cy="2515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51537"/>
            </a:xfrm>
            <a:custGeom>
              <a:avLst/>
              <a:gdLst/>
              <a:ahLst/>
              <a:cxnLst/>
              <a:rect l="l" t="t" r="r" b="b"/>
              <a:pathLst>
                <a:path w="812800" h="251537">
                  <a:moveTo>
                    <a:pt x="0" y="0"/>
                  </a:moveTo>
                  <a:lnTo>
                    <a:pt x="812800" y="0"/>
                  </a:lnTo>
                  <a:lnTo>
                    <a:pt x="812800" y="251537"/>
                  </a:lnTo>
                  <a:lnTo>
                    <a:pt x="0" y="2515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289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77201">
            <a:off x="8302125" y="-801031"/>
            <a:ext cx="12791303" cy="9442307"/>
          </a:xfrm>
          <a:custGeom>
            <a:avLst/>
            <a:gdLst/>
            <a:ahLst/>
            <a:cxnLst/>
            <a:rect l="l" t="t" r="r" b="b"/>
            <a:pathLst>
              <a:path w="12791303" h="9442307">
                <a:moveTo>
                  <a:pt x="0" y="0"/>
                </a:moveTo>
                <a:lnTo>
                  <a:pt x="12791302" y="0"/>
                </a:lnTo>
                <a:lnTo>
                  <a:pt x="12791302" y="9442307"/>
                </a:lnTo>
                <a:lnTo>
                  <a:pt x="0" y="94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659522">
            <a:off x="-1466084" y="-1104127"/>
            <a:ext cx="6017764" cy="3599717"/>
          </a:xfrm>
          <a:custGeom>
            <a:avLst/>
            <a:gdLst/>
            <a:ahLst/>
            <a:cxnLst/>
            <a:rect l="l" t="t" r="r" b="b"/>
            <a:pathLst>
              <a:path w="6017764" h="3599717">
                <a:moveTo>
                  <a:pt x="0" y="0"/>
                </a:moveTo>
                <a:lnTo>
                  <a:pt x="6017764" y="0"/>
                </a:lnTo>
                <a:lnTo>
                  <a:pt x="6017764" y="3599717"/>
                </a:lnTo>
                <a:lnTo>
                  <a:pt x="0" y="3599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4022" y="5188961"/>
            <a:ext cx="4716981" cy="6251420"/>
          </a:xfrm>
          <a:custGeom>
            <a:avLst/>
            <a:gdLst/>
            <a:ahLst/>
            <a:cxnLst/>
            <a:rect l="l" t="t" r="r" b="b"/>
            <a:pathLst>
              <a:path w="4716981" h="6251420">
                <a:moveTo>
                  <a:pt x="0" y="0"/>
                </a:moveTo>
                <a:lnTo>
                  <a:pt x="4716981" y="0"/>
                </a:lnTo>
                <a:lnTo>
                  <a:pt x="4716981" y="6251421"/>
                </a:lnTo>
                <a:lnTo>
                  <a:pt x="0" y="625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45163" y="1480091"/>
            <a:ext cx="16214137" cy="0"/>
          </a:xfrm>
          <a:prstGeom prst="line">
            <a:avLst/>
          </a:prstGeom>
          <a:ln w="19050" cap="flat">
            <a:solidFill>
              <a:srgbClr val="424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48896" y="1814899"/>
            <a:ext cx="15990209" cy="8135019"/>
          </a:xfrm>
          <a:custGeom>
            <a:avLst/>
            <a:gdLst/>
            <a:ahLst/>
            <a:cxnLst/>
            <a:rect l="l" t="t" r="r" b="b"/>
            <a:pathLst>
              <a:path w="15990209" h="8135019">
                <a:moveTo>
                  <a:pt x="0" y="0"/>
                </a:moveTo>
                <a:lnTo>
                  <a:pt x="15990208" y="0"/>
                </a:lnTo>
                <a:lnTo>
                  <a:pt x="15990208" y="8135018"/>
                </a:lnTo>
                <a:lnTo>
                  <a:pt x="0" y="8135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34469" y="3297888"/>
            <a:ext cx="3086100" cy="816883"/>
            <a:chOff x="0" y="0"/>
            <a:chExt cx="812800" cy="2151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15146"/>
            </a:xfrm>
            <a:custGeom>
              <a:avLst/>
              <a:gdLst/>
              <a:ahLst/>
              <a:cxnLst/>
              <a:rect l="l" t="t" r="r" b="b"/>
              <a:pathLst>
                <a:path w="812800" h="215146">
                  <a:moveTo>
                    <a:pt x="0" y="0"/>
                  </a:moveTo>
                  <a:lnTo>
                    <a:pt x="812800" y="0"/>
                  </a:lnTo>
                  <a:lnTo>
                    <a:pt x="812800" y="215146"/>
                  </a:lnTo>
                  <a:lnTo>
                    <a:pt x="0" y="2151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25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</Words>
  <Application>Microsoft Office PowerPoint</Application>
  <PresentationFormat>Произвольный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Roca Two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проведеного опитування для роботодавців</dc:title>
  <dc:creator>User</dc:creator>
  <cp:lastModifiedBy>Учетная запись Майкрософт</cp:lastModifiedBy>
  <cp:revision>3</cp:revision>
  <dcterms:created xsi:type="dcterms:W3CDTF">2006-08-16T00:00:00Z</dcterms:created>
  <dcterms:modified xsi:type="dcterms:W3CDTF">2026-01-19T20:17:46Z</dcterms:modified>
  <dc:identifier>DAG-2AsDfX0</dc:identifier>
</cp:coreProperties>
</file>